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72" r:id="rId3"/>
    <p:sldId id="268" r:id="rId4"/>
    <p:sldId id="271" r:id="rId5"/>
    <p:sldId id="273" r:id="rId6"/>
    <p:sldId id="274" r:id="rId7"/>
  </p:sldIdLst>
  <p:sldSz cx="9144000" cy="6858000" type="screen4x3"/>
  <p:notesSz cx="6797675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04F685-9756-47E4-B1B3-8B5C096D1ADC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DC532-C18B-41D0-BA22-5234586BDD32}" type="slidenum">
              <a:rPr lang="sv-SE"/>
              <a:pPr/>
              <a:t>1</a:t>
            </a:fld>
            <a:endParaRPr lang="sv-SE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43E17-428F-4C66-BA2B-225D76948593}" type="slidenum">
              <a:rPr lang="sv-SE"/>
              <a:pPr/>
              <a:t>3</a:t>
            </a:fld>
            <a:endParaRPr lang="sv-SE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3962400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3962400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514600"/>
            <a:ext cx="2971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2971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kgrun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8913"/>
            <a:ext cx="87852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81300"/>
            <a:ext cx="7772400" cy="533400"/>
          </a:xfrm>
        </p:spPr>
        <p:txBody>
          <a:bodyPr/>
          <a:lstStyle/>
          <a:p>
            <a:pPr eaLnBrk="1" hangingPunct="1"/>
            <a:r>
              <a:rPr lang="sv-SE" smtClean="0"/>
              <a:t>Stadsledningskontoret</a:t>
            </a:r>
            <a:br>
              <a:rPr lang="sv-SE" smtClean="0"/>
            </a:br>
            <a:r>
              <a:rPr lang="sv-SE" smtClean="0"/>
              <a:t>Brukarundersökning 2010</a:t>
            </a:r>
            <a:br>
              <a:rPr lang="sv-SE" smtClean="0"/>
            </a:b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Vård och omsorgsboende</a:t>
            </a:r>
            <a:br>
              <a:rPr lang="sv-SE" smtClean="0"/>
            </a:b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Östermalms stadsdel</a:t>
            </a:r>
            <a:br>
              <a:rPr lang="sv-SE" smtClean="0"/>
            </a:br>
            <a:r>
              <a:rPr lang="sv-SE" smtClean="0"/>
              <a:t>Dianagårdens Vård och omsorgsboende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mtClean="0"/>
              <a:t>Presentation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492375"/>
            <a:ext cx="5029200" cy="2784475"/>
          </a:xfrm>
        </p:spPr>
        <p:txBody>
          <a:bodyPr/>
          <a:lstStyle/>
          <a:p>
            <a:r>
              <a:rPr lang="sv-SE" smtClean="0"/>
              <a:t>Om undersökningen</a:t>
            </a:r>
            <a:br>
              <a:rPr lang="sv-SE" smtClean="0"/>
            </a:br>
            <a:endParaRPr lang="sv-SE" smtClean="0"/>
          </a:p>
          <a:p>
            <a:r>
              <a:rPr lang="sv-SE" smtClean="0"/>
              <a:t>Resultat per fråga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765175"/>
            <a:ext cx="7488238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1800" smtClean="0"/>
              <a:t>Metod: Postala enkäter med två skriftliga påminnelser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Målgrupp: Samtliga boende i vård och omsorgsboende som staden driver alternativt köper platser på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Urval: Hämtades från Stockholms stads register</a:t>
            </a:r>
          </a:p>
          <a:p>
            <a:pPr eaLnBrk="1" hangingPunct="1">
              <a:lnSpc>
                <a:spcPct val="80000"/>
              </a:lnSpc>
            </a:pPr>
            <a:endParaRPr lang="sv-SE" sz="1800" smtClean="0">
              <a:solidFill>
                <a:srgbClr val="C50C1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Undersökningen genomfördes vecka 37-43, 2010. 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Antal svar för detta boende: 26 st.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Svarsfrekvens totalt för samtliga vård och omsorgs </a:t>
            </a:r>
            <a:br>
              <a:rPr lang="sv-SE" sz="1800" smtClean="0"/>
            </a:br>
            <a:r>
              <a:rPr lang="sv-SE" sz="1800" smtClean="0"/>
              <a:t>boenden: 55 %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>
              <a:solidFill>
                <a:srgbClr val="C50C1F"/>
              </a:solidFill>
            </a:endParaRPr>
          </a:p>
          <a:p>
            <a:pPr>
              <a:lnSpc>
                <a:spcPct val="80000"/>
              </a:lnSpc>
            </a:pPr>
            <a:r>
              <a:rPr lang="sv-SE" sz="1800" smtClean="0"/>
              <a:t>Leverantör: Markör Marknad och Kommunikation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 smtClean="0"/>
              <a:t>	Peter Linsér 070-697 85 05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7772400" cy="533400"/>
          </a:xfrm>
        </p:spPr>
        <p:txBody>
          <a:bodyPr/>
          <a:lstStyle/>
          <a:p>
            <a:r>
              <a:rPr lang="sv-SE" smtClean="0"/>
              <a:t>Resultat per fråga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z="2800" smtClean="0"/>
              <a:t>  </a:t>
            </a:r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368300"/>
            <a:ext cx="8788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z="2800" smtClean="0"/>
              <a:t>  </a:t>
            </a:r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368300"/>
            <a:ext cx="8788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  <a:cs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  <a:cs typeface="ＭＳ Ｐゴシック" pitchFamily="124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2004:Mallar:Presentationer:Layouter:Bro i dimma</Template>
  <TotalTime>772</TotalTime>
  <Words>64</Words>
  <Application>Microsoft Office PowerPoint</Application>
  <PresentationFormat>Bildspel på skärmen (4:3)</PresentationFormat>
  <Paragraphs>27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Tom presentation</vt:lpstr>
      <vt:lpstr>Stadsledningskontoret Brukarundersökning 2010  Vård och omsorgsboende  Östermalms stadsdel Dianagårdens Vård och omsorgsboende</vt:lpstr>
      <vt:lpstr>Presentation </vt:lpstr>
      <vt:lpstr>Bild 3</vt:lpstr>
      <vt:lpstr>Resultat per fråga</vt:lpstr>
      <vt:lpstr>  </vt:lpstr>
      <vt:lpstr>  </vt:lpstr>
    </vt:vector>
  </TitlesOfParts>
  <Company>Per Grimsell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Grimsell</dc:creator>
  <cp:lastModifiedBy>Kärstin Trotzig</cp:lastModifiedBy>
  <cp:revision>114</cp:revision>
  <cp:lastPrinted>2010-10-14T09:27:03Z</cp:lastPrinted>
  <dcterms:created xsi:type="dcterms:W3CDTF">2010-11-15T12:26:03Z</dcterms:created>
  <dcterms:modified xsi:type="dcterms:W3CDTF">2011-09-19T10:46:35Z</dcterms:modified>
</cp:coreProperties>
</file>